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en-US" smtClean="0"/>
              <a:t>Lecture Notes:  Ch. 8 section 4:  India after the Guptas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r>
              <a:rPr lang="en-US" smtClean="0"/>
              <a:t>10/24/2014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E54507F-C95A-4B9B-89AF-E768A4F2E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2588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en-US" smtClean="0"/>
              <a:t>Lecture Notes:  Ch. 8 section 4:  India after the Guptas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r>
              <a:rPr lang="en-US" smtClean="0"/>
              <a:t>10/24/2014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A3D9934-994C-4BCE-A918-A627393C1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9459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D9934-994C-4BCE-A918-A627393C18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Lecture Notes:  Ch. 8 section 4:  India after the Guptas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many</a:t>
            </a:r>
            <a:r>
              <a:rPr lang="en-US" baseline="0" dirty="0" smtClean="0"/>
              <a:t> Hindus to convert.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D9934-994C-4BCE-A918-A627393C18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10/24/2014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Lecture Notes:  Ch. 8 section 4:  India after the Guptas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CCB3A3-0D3C-4336-8CD7-900CAF7FD7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646648-B2BC-4195-AB7E-4B151217E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After </a:t>
            </a:r>
            <a:r>
              <a:rPr lang="en-US" dirty="0" smtClean="0"/>
              <a:t>the </a:t>
            </a:r>
            <a:r>
              <a:rPr lang="en-US" dirty="0" err="1" smtClean="0"/>
              <a:t>Guptas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Gupta Dynasty collapsed in 535 from Hun invasions</a:t>
            </a:r>
          </a:p>
          <a:p>
            <a:r>
              <a:rPr lang="en-US" dirty="0" smtClean="0"/>
              <a:t>Believers </a:t>
            </a:r>
            <a:r>
              <a:rPr lang="en-US" dirty="0" smtClean="0"/>
              <a:t>of Buddhism split.</a:t>
            </a:r>
          </a:p>
          <a:p>
            <a:pPr lvl="1"/>
            <a:r>
              <a:rPr lang="en-US" u="sng" dirty="0" smtClean="0"/>
              <a:t>Theravada</a:t>
            </a:r>
            <a:r>
              <a:rPr lang="en-US" dirty="0" smtClean="0"/>
              <a:t>- “teachings of the elders”</a:t>
            </a:r>
          </a:p>
          <a:p>
            <a:pPr lvl="2"/>
            <a:r>
              <a:rPr lang="en-US" dirty="0" smtClean="0"/>
              <a:t>Way of life, not a religion,</a:t>
            </a:r>
          </a:p>
          <a:p>
            <a:pPr lvl="2"/>
            <a:r>
              <a:rPr lang="en-US" dirty="0" smtClean="0"/>
              <a:t>Understanding oneself is the chief way to gain </a:t>
            </a:r>
            <a:r>
              <a:rPr lang="en-US" dirty="0" smtClean="0"/>
              <a:t>nirvana.</a:t>
            </a:r>
            <a:endParaRPr lang="en-US" dirty="0" smtClean="0"/>
          </a:p>
          <a:p>
            <a:pPr lvl="1"/>
            <a:r>
              <a:rPr lang="en-US" u="sng" dirty="0" smtClean="0"/>
              <a:t>Mahayana</a:t>
            </a:r>
            <a:r>
              <a:rPr lang="en-US" dirty="0" smtClean="0"/>
              <a:t>- stressed that nirvana could be achieved through devotion to the Buddha.</a:t>
            </a:r>
          </a:p>
          <a:p>
            <a:pPr lvl="2"/>
            <a:r>
              <a:rPr lang="en-US" dirty="0" smtClean="0"/>
              <a:t>Believed Theravada too strict,</a:t>
            </a:r>
          </a:p>
          <a:p>
            <a:pPr lvl="2"/>
            <a:r>
              <a:rPr lang="en-US" dirty="0" smtClean="0"/>
              <a:t>Buddhism is a religion, not a philosophy,</a:t>
            </a:r>
          </a:p>
          <a:p>
            <a:pPr lvl="2"/>
            <a:r>
              <a:rPr lang="en-US" dirty="0" smtClean="0"/>
              <a:t>Buddha divine</a:t>
            </a:r>
          </a:p>
          <a:p>
            <a:pPr lvl="2"/>
            <a:r>
              <a:rPr lang="en-US" dirty="0" smtClean="0"/>
              <a:t>Nirvana a true heaven</a:t>
            </a:r>
          </a:p>
          <a:p>
            <a:r>
              <a:rPr lang="en-US" sz="3000" dirty="0" smtClean="0"/>
              <a:t>Both </a:t>
            </a:r>
            <a:r>
              <a:rPr lang="en-US" sz="3000" dirty="0" smtClean="0"/>
              <a:t>declined</a:t>
            </a:r>
            <a:r>
              <a:rPr lang="en-US" sz="3000" dirty="0"/>
              <a:t> </a:t>
            </a:r>
            <a:r>
              <a:rPr lang="en-US" sz="3000" dirty="0" smtClean="0"/>
              <a:t>in India but gained followers in China, Japan, Korea, and SE Asia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Islam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Northwest India.</a:t>
            </a:r>
          </a:p>
          <a:p>
            <a:pPr lvl="1"/>
            <a:r>
              <a:rPr lang="en-US" dirty="0" smtClean="0"/>
              <a:t>Division of the subcontinent into mostly Hindu India and two Islamic states, </a:t>
            </a:r>
            <a:r>
              <a:rPr lang="en-US" b="1" dirty="0" smtClean="0"/>
              <a:t>Bangladesh</a:t>
            </a:r>
            <a:r>
              <a:rPr lang="en-US" dirty="0" smtClean="0"/>
              <a:t> and </a:t>
            </a:r>
            <a:r>
              <a:rPr lang="en-US" b="1" dirty="0" smtClean="0"/>
              <a:t>Pakistan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 descr="muslimpop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581400"/>
            <a:ext cx="6162675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was Islam successful? Islam </a:t>
            </a:r>
            <a:r>
              <a:rPr lang="en-US" dirty="0" smtClean="0"/>
              <a:t>arrived when there was a lot of division in India.</a:t>
            </a:r>
          </a:p>
          <a:p>
            <a:pPr lvl="1"/>
            <a:r>
              <a:rPr lang="en-US" dirty="0" smtClean="0"/>
              <a:t>India had been divided into 70 states (and they fought each other constantly!)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century Islamic </a:t>
            </a:r>
            <a:r>
              <a:rPr lang="en-US" b="1" dirty="0" smtClean="0"/>
              <a:t>expansion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New Islamic state known as </a:t>
            </a:r>
            <a:r>
              <a:rPr lang="en-US" dirty="0" err="1" smtClean="0"/>
              <a:t>Ghazni</a:t>
            </a:r>
            <a:r>
              <a:rPr lang="en-US" dirty="0" smtClean="0"/>
              <a:t> (in Afghanistan) is founded.  </a:t>
            </a:r>
          </a:p>
          <a:p>
            <a:pPr lvl="1"/>
            <a:r>
              <a:rPr lang="en-US" dirty="0" smtClean="0"/>
              <a:t>By 1200, Muslim power had reached over the entire plain of northern India.  </a:t>
            </a:r>
          </a:p>
          <a:p>
            <a:pPr lvl="2"/>
            <a:r>
              <a:rPr lang="en-US" dirty="0" smtClean="0"/>
              <a:t>A new Muslim state known as the </a:t>
            </a:r>
            <a:r>
              <a:rPr lang="en-US" b="1" u="sng" dirty="0" smtClean="0"/>
              <a:t>Sultanate of Delhi </a:t>
            </a:r>
            <a:r>
              <a:rPr lang="en-US" dirty="0" smtClean="0"/>
              <a:t>was formed.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Timur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Lenk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Military force crossed the Indus River and raided the capital of </a:t>
            </a:r>
            <a:r>
              <a:rPr lang="en-US" dirty="0" smtClean="0"/>
              <a:t>Delhi.</a:t>
            </a:r>
            <a:endParaRPr lang="en-US" dirty="0" smtClean="0"/>
          </a:p>
          <a:p>
            <a:pPr lvl="1"/>
            <a:r>
              <a:rPr lang="en-US" dirty="0" smtClean="0"/>
              <a:t>100,000 Hindu prisoners were massacred</a:t>
            </a:r>
          </a:p>
          <a:p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Lenk</a:t>
            </a:r>
            <a:r>
              <a:rPr lang="en-US" dirty="0" smtClean="0"/>
              <a:t> (Tamerlane)</a:t>
            </a:r>
          </a:p>
          <a:p>
            <a:pPr lvl="1"/>
            <a:r>
              <a:rPr lang="en-US" dirty="0" smtClean="0"/>
              <a:t>Mongol ruler in </a:t>
            </a:r>
            <a:r>
              <a:rPr lang="en-US" dirty="0" smtClean="0"/>
              <a:t>Samarkand (old Chagatai Khanate). </a:t>
            </a:r>
            <a:endParaRPr lang="en-US" dirty="0" smtClean="0"/>
          </a:p>
          <a:p>
            <a:pPr lvl="1"/>
            <a:r>
              <a:rPr lang="en-US" dirty="0" smtClean="0"/>
              <a:t>1380s placed the entire region east of the Caspian Sea under his authority and then occupied Mesopotamia.</a:t>
            </a:r>
          </a:p>
          <a:p>
            <a:pPr lvl="1"/>
            <a:r>
              <a:rPr lang="en-US" dirty="0" smtClean="0"/>
              <a:t>Died in 1405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and Indian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separation b/w Muslim ruling class and Hindu population.</a:t>
            </a:r>
          </a:p>
          <a:p>
            <a:r>
              <a:rPr lang="en-US" dirty="0" smtClean="0"/>
              <a:t>Many Muslim rulers were intolerant of other faiths.</a:t>
            </a:r>
          </a:p>
          <a:p>
            <a:pPr lvl="1"/>
            <a:r>
              <a:rPr lang="en-US" dirty="0" smtClean="0"/>
              <a:t>Peaceful means to convert people to Islam, but some destroyed Hindu temples.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and Daily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Peasant farmers</a:t>
            </a:r>
          </a:p>
          <a:p>
            <a:r>
              <a:rPr lang="en-US" dirty="0" smtClean="0"/>
              <a:t>Landed elites and merchants lived in cities.</a:t>
            </a:r>
          </a:p>
          <a:p>
            <a:r>
              <a:rPr lang="en-US" dirty="0" smtClean="0"/>
              <a:t>Farming and trade were important.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Temples (Hindu)</a:t>
            </a:r>
            <a:endParaRPr lang="en-US" dirty="0"/>
          </a:p>
        </p:txBody>
      </p:sp>
      <p:pic>
        <p:nvPicPr>
          <p:cNvPr id="4" name="Picture 3" descr="hindu te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209800"/>
            <a:ext cx="2466975" cy="1847850"/>
          </a:xfrm>
          <a:prstGeom prst="rect">
            <a:avLst/>
          </a:prstGeom>
        </p:spPr>
      </p:pic>
      <p:pic>
        <p:nvPicPr>
          <p:cNvPr id="5" name="Picture 4" descr="hindu temp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810000"/>
            <a:ext cx="2476500" cy="1847850"/>
          </a:xfrm>
          <a:prstGeom prst="rect">
            <a:avLst/>
          </a:prstGeom>
        </p:spPr>
      </p:pic>
      <p:pic>
        <p:nvPicPr>
          <p:cNvPr id="6" name="Picture 5" descr="hindu templ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1447800"/>
            <a:ext cx="310515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Sanskrit Prose</a:t>
            </a:r>
          </a:p>
          <a:p>
            <a:pPr lvl="1"/>
            <a:r>
              <a:rPr lang="en-US" dirty="0" smtClean="0"/>
              <a:t>6-7</a:t>
            </a:r>
            <a:r>
              <a:rPr lang="en-US" baseline="30000" dirty="0" smtClean="0"/>
              <a:t>th</a:t>
            </a:r>
            <a:r>
              <a:rPr lang="en-US" dirty="0" smtClean="0"/>
              <a:t> centuries.</a:t>
            </a:r>
          </a:p>
          <a:p>
            <a:pPr lvl="1"/>
            <a:r>
              <a:rPr lang="en-US" dirty="0" err="1" smtClean="0"/>
              <a:t>Dandin</a:t>
            </a:r>
            <a:endParaRPr lang="en-US" dirty="0" smtClean="0"/>
          </a:p>
          <a:p>
            <a:pPr lvl="2"/>
            <a:r>
              <a:rPr lang="en-US" i="1" dirty="0" smtClean="0"/>
              <a:t>The Ten Princes</a:t>
            </a:r>
          </a:p>
          <a:p>
            <a:pPr lvl="3"/>
            <a:r>
              <a:rPr lang="en-US" dirty="0" smtClean="0"/>
              <a:t>Created a fantastic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460</TotalTime>
  <Words>369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Solstice</vt:lpstr>
      <vt:lpstr>India After the Guptas</vt:lpstr>
      <vt:lpstr>Expansion of Islam in India</vt:lpstr>
      <vt:lpstr>Expansion of Islam</vt:lpstr>
      <vt:lpstr>Timur Lenk</vt:lpstr>
      <vt:lpstr>Islam and Indian Society</vt:lpstr>
      <vt:lpstr>Economy and Daily Life </vt:lpstr>
      <vt:lpstr>Indian Culture</vt:lpstr>
      <vt:lpstr>Indian Culture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after the Guptas</dc:title>
  <dc:creator>Owner</dc:creator>
  <cp:lastModifiedBy>Chase, Kelly</cp:lastModifiedBy>
  <cp:revision>11</cp:revision>
  <cp:lastPrinted>2014-10-23T17:30:14Z</cp:lastPrinted>
  <dcterms:created xsi:type="dcterms:W3CDTF">2012-10-29T20:48:05Z</dcterms:created>
  <dcterms:modified xsi:type="dcterms:W3CDTF">2014-10-23T17:43:09Z</dcterms:modified>
</cp:coreProperties>
</file>